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435" autoAdjust="0"/>
  </p:normalViewPr>
  <p:slideViewPr>
    <p:cSldViewPr snapToGrid="0">
      <p:cViewPr varScale="1">
        <p:scale>
          <a:sx n="105" d="100"/>
          <a:sy n="10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68703-7712-B6B1-D7A5-E112D65DD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BB137B-6613-F017-3314-E1A55C47A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6D08C4-CC48-22F3-4788-809EC1E6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EFA1ED-BCCC-0AD6-A27F-A66F7C65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EB9B8F-6E5C-432B-F19E-B6BC4F9C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4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A27D1A-0171-0401-07EC-F398633BA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977906-ABDA-7386-6D4F-53E39949B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4EB072-9209-29C2-3668-ABE52B92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619D12-C2E3-BC24-445E-8F1E5192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D02194-70E2-86D0-8670-EEB25748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2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68CF2E-B8D1-2B68-1ADD-C26A030E2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DFB9F6-08A2-ADD7-D8C0-FBC62492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00D6-B15B-E15E-A81D-F6FD043E8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4FBDC9-0EB0-005B-885E-9D659112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D79703-147C-7822-480E-25B1CC36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2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02513D-5495-A199-09E5-9093F435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854972-7DE2-AB86-81D8-D00AFC50C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D4E9F4-1D84-E99F-C888-76BC0A78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8F82ED-9CD1-0D69-D207-4BA4CB16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FE08D-E5E0-E8B8-4863-20C9FA72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FB2E67-8B3F-779D-6F54-EF29FE8BD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BFE84-5AFD-1A1D-7B79-7B14CC0B9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7CB03E-36FC-6D3A-8EE3-187C6F65D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6AB494-976A-7199-9A95-262D50EA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AEBF01-3DDE-0392-B4B6-AC251A5F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2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6E210-36A2-75C7-B2BC-D1D09A15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F82E36-121E-8BBD-8CB5-F70F2DACF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411B87-CACC-5651-3F5B-2D1D09363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E2A2C0-71C0-8D5F-92F4-4A3EF5F3D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9B59A8-ABAF-B4E9-5604-F2E0DFD63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D5A52B1-740B-A091-C70D-DEED175D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9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C087C-7AA7-E39A-5C83-D6C82481B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1F7459-E609-EE9D-A5E3-CC3B5EF0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84BA8F-85A3-21D8-74AB-B46358ED0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DB7DD4E-DEDD-F417-1556-4680883EC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BC4EB9-8005-E18B-CC9A-F999BFBF0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480172-83E5-AF94-AA48-2F615FFA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A4D2A2E-9698-650C-FAC6-5E91CF2D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177DAC4-B5A7-D65D-5EE5-747E4D34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5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AEC1F8-9497-35D3-D5D5-2566885F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6599527-578F-5C4F-D1B2-F1E91CF3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E160F94-FEE4-AD4C-CE2C-A94F8C7B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DE8F8EC-F454-1D25-BDE4-763BFEDA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81FEE2-991E-60FB-5DBB-58E930C6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747CA5-1CD5-7716-C2B3-82AF7B80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BDEEE6C-4C00-2129-DCB6-E62C001B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F42982-9A8A-D733-3669-4B7C1180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FB2DD-D38F-91BA-22AE-416B2FDEA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0877E4-CA3F-2194-94EB-49F6CAEA6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7E0FA2-3334-9E95-B48C-A9410C0B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A68541-83ED-3052-09D4-288CC1A7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D9F689-98F3-E0B2-C436-AFA09D34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4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339B94-AAE6-0082-AD0F-30A1AFDBB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EF9CC6C-E944-7201-37A0-A877D2808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05B029-03EB-2038-0B84-F08C64390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298CA6-1D35-87F9-0176-8FB94C256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6DA537-76BA-8D92-302C-D18D6568E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B0EBBB-37C3-21AA-E536-A2F3754F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3297852-09D3-081B-EA6F-D42CA8577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1F685E-EDC7-578D-C533-6333E1EC0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DCBCC3-2BBE-0B57-AC66-8B2CE7894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2BDAE0-9337-4AEC-8D57-20C7E371548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51E432-631E-89E1-62C4-9CA10C0AC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55BC86-B867-F83C-2D4C-BF633EAD6F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3817AC-375E-4936-BBE1-B34E428F944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Una persona che cerca di raggiungere un foglio su un tavolo pieno di carta e memo">
            <a:extLst>
              <a:ext uri="{FF2B5EF4-FFF2-40B4-BE49-F238E27FC236}">
                <a16:creationId xmlns:a16="http://schemas.microsoft.com/office/drawing/2014/main" id="{F117EC87-50E7-9A1F-9B50-066597AD16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l="2445" t="1" r="3437" b="13309"/>
          <a:stretch/>
        </p:blipFill>
        <p:spPr>
          <a:xfrm>
            <a:off x="1" y="10"/>
            <a:ext cx="11154426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787BFDF-F0A4-B698-B809-93A79D9FF0F3}"/>
              </a:ext>
            </a:extLst>
          </p:cNvPr>
          <p:cNvSpPr txBox="1">
            <a:spLocks/>
          </p:cNvSpPr>
          <p:nvPr/>
        </p:nvSpPr>
        <p:spPr>
          <a:xfrm>
            <a:off x="614224" y="1610701"/>
            <a:ext cx="11199865" cy="2432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cap="all" dirty="0"/>
              <a:t>Dalla creazione del modello di business alla strategia corporate</a:t>
            </a:r>
            <a:endParaRPr lang="en-US" sz="4800" cap="all" dirty="0"/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898AB9ED-86D4-2DFD-4583-3F55D037FF94}"/>
              </a:ext>
            </a:extLst>
          </p:cNvPr>
          <p:cNvSpPr txBox="1">
            <a:spLocks/>
          </p:cNvSpPr>
          <p:nvPr/>
        </p:nvSpPr>
        <p:spPr>
          <a:xfrm>
            <a:off x="242878" y="4347692"/>
            <a:ext cx="9144000" cy="19395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>
                <a:solidFill>
                  <a:srgbClr val="424242"/>
                </a:solidFill>
                <a:latin typeface="inherit"/>
              </a:rPr>
              <a:t>Relatore: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424242"/>
                </a:solidFill>
                <a:latin typeface="inherit"/>
              </a:rPr>
              <a:t>Dott. Giulio Caso</a:t>
            </a:r>
          </a:p>
          <a:p>
            <a:pPr marL="0" indent="0">
              <a:buNone/>
            </a:pPr>
            <a:r>
              <a:rPr lang="it-IT" dirty="0">
                <a:solidFill>
                  <a:srgbClr val="424242"/>
                </a:solidFill>
                <a:latin typeface="inherit"/>
              </a:rPr>
              <a:t>Consulente di direzione d’impresa</a:t>
            </a:r>
            <a:endParaRPr lang="it-IT" dirty="0">
              <a:solidFill>
                <a:srgbClr val="424242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br>
              <a:rPr lang="it-IT" dirty="0"/>
            </a:br>
            <a:endParaRPr lang="en-US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06931FE-A59A-31DC-1092-EA40F9220C51}"/>
              </a:ext>
            </a:extLst>
          </p:cNvPr>
          <p:cNvSpPr txBox="1"/>
          <p:nvPr/>
        </p:nvSpPr>
        <p:spPr>
          <a:xfrm>
            <a:off x="4959322" y="6119999"/>
            <a:ext cx="1939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Ore 11,30 – 13,30 4 Novembre 2024	</a:t>
            </a:r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3229421-B20C-6F86-D334-DD4F264EADAA}"/>
              </a:ext>
            </a:extLst>
          </p:cNvPr>
          <p:cNvSpPr txBox="1"/>
          <p:nvPr/>
        </p:nvSpPr>
        <p:spPr>
          <a:xfrm>
            <a:off x="5072855" y="5720874"/>
            <a:ext cx="1712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Aula: B 0.1</a:t>
            </a:r>
            <a:endParaRPr lang="en-US" sz="200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2C3CB4E-1801-2D90-1E20-20A7CA922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00" b="96000" l="3500" r="97000">
                        <a14:foregroundMark x1="15000" y1="30500" x2="32500" y2="15000"/>
                        <a14:foregroundMark x1="25000" y1="23500" x2="16500" y2="70500"/>
                        <a14:foregroundMark x1="16500" y1="70500" x2="52000" y2="94000"/>
                        <a14:foregroundMark x1="52000" y1="94000" x2="83000" y2="66000"/>
                        <a14:foregroundMark x1="83000" y1="66000" x2="82000" y2="30000"/>
                        <a14:foregroundMark x1="82000" y1="30000" x2="41000" y2="14500"/>
                        <a14:foregroundMark x1="41000" y1="14500" x2="31000" y2="16500"/>
                        <a14:foregroundMark x1="44500" y1="27500" x2="38000" y2="62000"/>
                        <a14:foregroundMark x1="38000" y1="62000" x2="65000" y2="40000"/>
                        <a14:foregroundMark x1="64000" y1="49000" x2="67500" y2="49500"/>
                        <a14:foregroundMark x1="72500" y1="51500" x2="54000" y2="76000"/>
                        <a14:foregroundMark x1="54500" y1="85000" x2="52500" y2="50500"/>
                        <a14:foregroundMark x1="55000" y1="71500" x2="34000" y2="41500"/>
                        <a14:foregroundMark x1="34000" y1="41500" x2="42000" y2="32000"/>
                        <a14:foregroundMark x1="36000" y1="37000" x2="31500" y2="45500"/>
                        <a14:foregroundMark x1="45000" y1="33000" x2="66000" y2="37500"/>
                        <a14:foregroundMark x1="63000" y1="34000" x2="44500" y2="38500"/>
                        <a14:foregroundMark x1="64500" y1="32000" x2="44500" y2="36000"/>
                        <a14:foregroundMark x1="61000" y1="30000" x2="46500" y2="36000"/>
                        <a14:foregroundMark x1="40500" y1="46000" x2="27500" y2="48000"/>
                        <a14:foregroundMark x1="34500" y1="49000" x2="25000" y2="55000"/>
                        <a14:foregroundMark x1="27500" y1="55000" x2="36000" y2="54500"/>
                        <a14:foregroundMark x1="37500" y1="54500" x2="24000" y2="59500"/>
                        <a14:foregroundMark x1="26000" y1="64000" x2="42000" y2="55000"/>
                        <a14:foregroundMark x1="40000" y1="60000" x2="22500" y2="66000"/>
                        <a14:foregroundMark x1="30000" y1="69500" x2="47000" y2="59000"/>
                        <a14:foregroundMark x1="48500" y1="65000" x2="35500" y2="71500"/>
                        <a14:foregroundMark x1="44000" y1="69000" x2="49000" y2="63000"/>
                        <a14:foregroundMark x1="79500" y1="26000" x2="47500" y2="14000"/>
                        <a14:foregroundMark x1="47500" y1="14000" x2="8500" y2="36500"/>
                        <a14:foregroundMark x1="8500" y1="36500" x2="12500" y2="73000"/>
                        <a14:foregroundMark x1="12500" y1="73000" x2="44500" y2="90000"/>
                        <a14:foregroundMark x1="44500" y1="90000" x2="80000" y2="74500"/>
                        <a14:foregroundMark x1="80000" y1="74500" x2="83000" y2="33500"/>
                        <a14:foregroundMark x1="83000" y1="33500" x2="80500" y2="27000"/>
                        <a14:foregroundMark x1="75500" y1="10500" x2="38500" y2="4500"/>
                        <a14:foregroundMark x1="38500" y1="4500" x2="22000" y2="11000"/>
                        <a14:foregroundMark x1="89000" y1="27500" x2="92500" y2="67000"/>
                        <a14:foregroundMark x1="92500" y1="67000" x2="90500" y2="75000"/>
                        <a14:foregroundMark x1="95500" y1="39500" x2="97000" y2="57500"/>
                        <a14:foregroundMark x1="7500" y1="66500" x2="6500" y2="38000"/>
                        <a14:foregroundMark x1="4500" y1="47000" x2="3500" y2="52500"/>
                        <a14:foregroundMark x1="51500" y1="95500" x2="47500" y2="96000"/>
                        <a14:backgroundMark x1="13000" y1="2500" x2="2500" y2="1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713" y="462168"/>
            <a:ext cx="1248913" cy="124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" name="Immagine 391">
            <a:extLst>
              <a:ext uri="{FF2B5EF4-FFF2-40B4-BE49-F238E27FC236}">
                <a16:creationId xmlns:a16="http://schemas.microsoft.com/office/drawing/2014/main" id="{C50D0E9C-1FC0-7DA1-1BD5-52B6904041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6206" y="503905"/>
            <a:ext cx="5163001" cy="120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68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inherit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Luciano Chiominto</dc:creator>
  <cp:lastModifiedBy>giulio d'emilia</cp:lastModifiedBy>
  <cp:revision>2</cp:revision>
  <dcterms:created xsi:type="dcterms:W3CDTF">2024-10-28T17:35:01Z</dcterms:created>
  <dcterms:modified xsi:type="dcterms:W3CDTF">2024-10-28T18:04:53Z</dcterms:modified>
</cp:coreProperties>
</file>